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44" autoAdjust="0"/>
    <p:restoredTop sz="94660"/>
  </p:normalViewPr>
  <p:slideViewPr>
    <p:cSldViewPr snapToGrid="0">
      <p:cViewPr varScale="1">
        <p:scale>
          <a:sx n="46" d="100"/>
          <a:sy n="46" d="100"/>
        </p:scale>
        <p:origin x="78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3251846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454287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89175432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558145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3919753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472710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241164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9916306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0467555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95009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0259462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 smtClean="0"/>
              <a:t>Clique para editar o título mestre</a:t>
            </a:r>
            <a:endParaRPr lang="pt-BR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8CA51B2-3CB0-4E23-A98F-D1891FEDCF6E}" type="datetimeFigureOut">
              <a:rPr lang="pt-BR" smtClean="0"/>
              <a:t>11/08/2014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5FDB21A-2858-4A07-B2ED-1C4BFA30AF42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6794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"/>
            <a:ext cx="7772400" cy="1571611"/>
          </a:xfrm>
        </p:spPr>
        <p:txBody>
          <a:bodyPr>
            <a:normAutofit fontScale="90000"/>
          </a:bodyPr>
          <a:lstStyle/>
          <a:p>
            <a:r>
              <a:rPr lang="pt-BR" dirty="0" smtClean="0"/>
              <a:t>Os pobres constroem a nova história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720" y="1714488"/>
            <a:ext cx="8429684" cy="4857784"/>
          </a:xfrm>
        </p:spPr>
        <p:txBody>
          <a:bodyPr/>
          <a:lstStyle/>
          <a:p>
            <a:pPr algn="just"/>
            <a:r>
              <a:rPr lang="pt-BR" b="1" dirty="0" smtClean="0"/>
              <a:t>“Eu te louvo, ó Pai, Senhor do céu e da terra, porque ocultaste essas coisas aos sábios e entendidos, e as revelaste aos pequeninos. Sim, ó Pai, porque assim foi do teu agrado. Tudo me foi entregue por meu Pai e ninguém conhece quem é o Filho senão o Pai, e quem é o Pai senão o Filho e aquele a quem o Filho o quiser revelar” </a:t>
            </a:r>
            <a:r>
              <a:rPr lang="pt-BR" b="1" dirty="0" err="1" smtClean="0"/>
              <a:t>Lc</a:t>
            </a:r>
            <a:r>
              <a:rPr lang="pt-BR" b="1" dirty="0" smtClean="0"/>
              <a:t> 10,21-22</a:t>
            </a:r>
            <a:endParaRPr lang="pt-BR" b="1" dirty="0"/>
          </a:p>
        </p:txBody>
      </p:sp>
    </p:spTree>
    <p:extLst>
      <p:ext uri="{BB962C8B-B14F-4D97-AF65-F5344CB8AC3E}">
        <p14:creationId xmlns:p14="http://schemas.microsoft.com/office/powerpoint/2010/main" val="366327204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1142984"/>
          </a:xfrm>
        </p:spPr>
        <p:txBody>
          <a:bodyPr/>
          <a:lstStyle/>
          <a:p>
            <a:r>
              <a:rPr lang="pt-BR" dirty="0" smtClean="0"/>
              <a:t>História da salvação 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1">
              <a:buNone/>
            </a:pPr>
            <a:r>
              <a:rPr lang="pt-BR" dirty="0" smtClean="0"/>
              <a:t> AT			     Jesus		     Igreja</a:t>
            </a:r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endParaRPr lang="pt-BR" dirty="0" smtClean="0"/>
          </a:p>
          <a:p>
            <a:pPr lvl="1">
              <a:buNone/>
            </a:pPr>
            <a:r>
              <a:rPr lang="pt-BR" dirty="0" smtClean="0"/>
              <a:t>Promessa  e           chegada e               difusão do</a:t>
            </a:r>
          </a:p>
          <a:p>
            <a:pPr lvl="1">
              <a:buNone/>
            </a:pPr>
            <a:r>
              <a:rPr lang="pt-BR" dirty="0" smtClean="0"/>
              <a:t>Espera do                concretização        Reino no</a:t>
            </a:r>
          </a:p>
          <a:p>
            <a:pPr lvl="1">
              <a:buNone/>
            </a:pPr>
            <a:r>
              <a:rPr lang="pt-BR" dirty="0" smtClean="0"/>
              <a:t>Reino                        do Reino                 mundo inteiro</a:t>
            </a:r>
          </a:p>
        </p:txBody>
      </p:sp>
    </p:spTree>
    <p:extLst>
      <p:ext uri="{BB962C8B-B14F-4D97-AF65-F5344CB8AC3E}">
        <p14:creationId xmlns:p14="http://schemas.microsoft.com/office/powerpoint/2010/main" val="427862005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Carlo </a:t>
            </a:r>
            <a:r>
              <a:rPr lang="pt-BR" dirty="0" err="1" smtClean="0"/>
              <a:t>Ghidelli</a:t>
            </a:r>
            <a:r>
              <a:rPr lang="pt-BR" dirty="0" smtClean="0"/>
              <a:t> </a:t>
            </a:r>
            <a:r>
              <a:rPr lang="pt-BR" smtClean="0"/>
              <a:t>- Luca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“La </a:t>
            </a:r>
            <a:r>
              <a:rPr lang="pt-BR" dirty="0" err="1" smtClean="0"/>
              <a:t>vita</a:t>
            </a:r>
            <a:r>
              <a:rPr lang="pt-BR" dirty="0" smtClean="0"/>
              <a:t> </a:t>
            </a:r>
            <a:r>
              <a:rPr lang="pt-BR" dirty="0" err="1" smtClean="0"/>
              <a:t>del</a:t>
            </a:r>
            <a:r>
              <a:rPr lang="pt-BR" dirty="0" smtClean="0"/>
              <a:t> </a:t>
            </a:r>
            <a:r>
              <a:rPr lang="pt-BR" dirty="0" err="1" smtClean="0"/>
              <a:t>cristiano</a:t>
            </a:r>
            <a:r>
              <a:rPr lang="pt-BR" dirty="0" smtClean="0"/>
              <a:t> </a:t>
            </a:r>
            <a:r>
              <a:rPr lang="pt-BR" dirty="0" err="1" smtClean="0"/>
              <a:t>non</a:t>
            </a:r>
            <a:r>
              <a:rPr lang="pt-BR" dirty="0" smtClean="0"/>
              <a:t> è </a:t>
            </a:r>
            <a:r>
              <a:rPr lang="pt-BR" dirty="0" err="1" smtClean="0"/>
              <a:t>altro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una escatologia </a:t>
            </a:r>
            <a:r>
              <a:rPr lang="pt-BR" dirty="0" err="1" smtClean="0"/>
              <a:t>realizzantesi</a:t>
            </a:r>
            <a:r>
              <a:rPr lang="pt-BR" dirty="0" smtClean="0"/>
              <a:t>: </a:t>
            </a:r>
            <a:r>
              <a:rPr lang="pt-BR" dirty="0" err="1" smtClean="0"/>
              <a:t>nel</a:t>
            </a:r>
            <a:r>
              <a:rPr lang="pt-BR" dirty="0" smtClean="0"/>
              <a:t> </a:t>
            </a:r>
            <a:r>
              <a:rPr lang="pt-BR" dirty="0" err="1" smtClean="0"/>
              <a:t>oggi</a:t>
            </a:r>
            <a:r>
              <a:rPr lang="pt-BR" dirty="0" smtClean="0"/>
              <a:t> di Dio </a:t>
            </a:r>
            <a:r>
              <a:rPr lang="pt-BR" dirty="0" err="1" smtClean="0"/>
              <a:t>con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collaborazione</a:t>
            </a:r>
            <a:r>
              <a:rPr lang="pt-BR" dirty="0" smtClean="0"/>
              <a:t> </a:t>
            </a:r>
            <a:r>
              <a:rPr lang="pt-BR" dirty="0" err="1" smtClean="0"/>
              <a:t>della</a:t>
            </a:r>
            <a:r>
              <a:rPr lang="pt-BR" dirty="0" smtClean="0"/>
              <a:t> fede (</a:t>
            </a:r>
            <a:r>
              <a:rPr lang="pt-BR" dirty="0" err="1" smtClean="0"/>
              <a:t>cfr</a:t>
            </a:r>
            <a:r>
              <a:rPr lang="pt-BR" dirty="0" smtClean="0"/>
              <a:t> </a:t>
            </a:r>
            <a:r>
              <a:rPr lang="pt-BR" dirty="0" err="1" smtClean="0"/>
              <a:t>Lc</a:t>
            </a:r>
            <a:r>
              <a:rPr lang="pt-BR" dirty="0" smtClean="0"/>
              <a:t> 15,5; 18,8) </a:t>
            </a:r>
            <a:r>
              <a:rPr lang="pt-BR" dirty="0" err="1" smtClean="0"/>
              <a:t>viene</a:t>
            </a:r>
            <a:r>
              <a:rPr lang="pt-BR" dirty="0" smtClean="0"/>
              <a:t> </a:t>
            </a:r>
            <a:r>
              <a:rPr lang="pt-BR" dirty="0" err="1" smtClean="0"/>
              <a:t>offerto</a:t>
            </a:r>
            <a:r>
              <a:rPr lang="pt-BR" dirty="0" smtClean="0"/>
              <a:t> da Dio </a:t>
            </a:r>
            <a:r>
              <a:rPr lang="pt-BR" dirty="0" err="1" smtClean="0"/>
              <a:t>stesso</a:t>
            </a:r>
            <a:r>
              <a:rPr lang="pt-BR" dirty="0" smtClean="0"/>
              <a:t> </a:t>
            </a:r>
            <a:r>
              <a:rPr lang="pt-BR" dirty="0" err="1" smtClean="0"/>
              <a:t>il</a:t>
            </a:r>
            <a:r>
              <a:rPr lang="pt-BR" dirty="0" smtClean="0"/>
              <a:t> dono </a:t>
            </a:r>
            <a:r>
              <a:rPr lang="pt-BR" dirty="0" err="1" smtClean="0"/>
              <a:t>della</a:t>
            </a:r>
            <a:r>
              <a:rPr lang="pt-BR" dirty="0" smtClean="0"/>
              <a:t> </a:t>
            </a:r>
            <a:r>
              <a:rPr lang="pt-BR" dirty="0" err="1" smtClean="0"/>
              <a:t>salvezza</a:t>
            </a:r>
            <a:r>
              <a:rPr lang="pt-BR" dirty="0" smtClean="0"/>
              <a:t> a </a:t>
            </a:r>
            <a:r>
              <a:rPr lang="pt-BR" dirty="0" err="1" smtClean="0"/>
              <a:t>chiunque</a:t>
            </a:r>
            <a:r>
              <a:rPr lang="pt-BR" dirty="0" smtClean="0"/>
              <a:t> </a:t>
            </a:r>
            <a:r>
              <a:rPr lang="pt-BR" dirty="0" err="1" smtClean="0"/>
              <a:t>liberamente</a:t>
            </a:r>
            <a:r>
              <a:rPr lang="pt-BR" dirty="0" smtClean="0"/>
              <a:t> e </a:t>
            </a:r>
            <a:r>
              <a:rPr lang="pt-BR" dirty="0" err="1" smtClean="0"/>
              <a:t>coraggiosamente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accetta</a:t>
            </a:r>
            <a:r>
              <a:rPr lang="pt-BR" dirty="0" smtClean="0"/>
              <a:t> (cfr. </a:t>
            </a:r>
            <a:r>
              <a:rPr lang="pt-BR" dirty="0" err="1" smtClean="0"/>
              <a:t>Lc</a:t>
            </a:r>
            <a:r>
              <a:rPr lang="pt-BR" dirty="0" smtClean="0"/>
              <a:t> 13,23). È sempre Pentecoste, si </a:t>
            </a:r>
            <a:r>
              <a:rPr lang="pt-BR" dirty="0" err="1" smtClean="0"/>
              <a:t>potrebbe</a:t>
            </a:r>
            <a:r>
              <a:rPr lang="pt-BR" dirty="0" smtClean="0"/>
              <a:t> </a:t>
            </a:r>
            <a:r>
              <a:rPr lang="pt-BR" dirty="0" err="1" smtClean="0"/>
              <a:t>dire</a:t>
            </a:r>
            <a:r>
              <a:rPr lang="pt-BR" dirty="0" smtClean="0"/>
              <a:t>, </a:t>
            </a:r>
            <a:r>
              <a:rPr lang="pt-BR" dirty="0" err="1" smtClean="0"/>
              <a:t>là</a:t>
            </a:r>
            <a:r>
              <a:rPr lang="pt-BR" dirty="0" smtClean="0"/>
              <a:t> </a:t>
            </a:r>
            <a:r>
              <a:rPr lang="pt-BR" dirty="0" err="1" smtClean="0"/>
              <a:t>dove</a:t>
            </a:r>
            <a:r>
              <a:rPr lang="pt-BR" dirty="0" smtClean="0"/>
              <a:t> </a:t>
            </a:r>
            <a:r>
              <a:rPr lang="pt-BR" dirty="0" err="1" smtClean="0"/>
              <a:t>qualcuno</a:t>
            </a:r>
            <a:r>
              <a:rPr lang="pt-BR" dirty="0" smtClean="0"/>
              <a:t> invoca </a:t>
            </a:r>
            <a:r>
              <a:rPr lang="pt-BR" dirty="0" err="1" smtClean="0"/>
              <a:t>il</a:t>
            </a:r>
            <a:r>
              <a:rPr lang="pt-BR" dirty="0" smtClean="0"/>
              <a:t> nome </a:t>
            </a:r>
            <a:r>
              <a:rPr lang="pt-BR" dirty="0" err="1" smtClean="0"/>
              <a:t>del</a:t>
            </a:r>
            <a:r>
              <a:rPr lang="pt-BR" dirty="0" smtClean="0"/>
              <a:t> </a:t>
            </a:r>
            <a:r>
              <a:rPr lang="pt-BR" dirty="0" err="1" smtClean="0"/>
              <a:t>Signore</a:t>
            </a:r>
            <a:r>
              <a:rPr lang="pt-BR" dirty="0" smtClean="0"/>
              <a:t>”.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33172400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 minha história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981200" y="1600200"/>
            <a:ext cx="8229600" cy="4972072"/>
          </a:xfrm>
        </p:spPr>
        <p:txBody>
          <a:bodyPr>
            <a:normAutofit/>
          </a:bodyPr>
          <a:lstStyle/>
          <a:p>
            <a:r>
              <a:rPr lang="pt-BR" dirty="0" smtClean="0"/>
              <a:t>À luz do evangelho de Lucas tento responder:</a:t>
            </a:r>
          </a:p>
          <a:p>
            <a:r>
              <a:rPr lang="pt-BR" dirty="0" smtClean="0"/>
              <a:t>Onde está acontecendo a salvação na minha história?</a:t>
            </a:r>
          </a:p>
          <a:p>
            <a:r>
              <a:rPr lang="pt-BR" dirty="0" smtClean="0"/>
              <a:t>Os passos para fazer acontecer a salvação são seguidos por mim? Escuta da Palavra, discipulado de Jesus, libertação dos demônios (forças negativas em mim), acolhendo vida nova em Jesus Cristo (</a:t>
            </a:r>
            <a:r>
              <a:rPr lang="pt-BR" dirty="0" err="1" smtClean="0"/>
              <a:t>cap</a:t>
            </a:r>
            <a:r>
              <a:rPr lang="pt-BR" dirty="0" smtClean="0"/>
              <a:t> 8 de Lucas), atenção à ação do Espírito Santo.</a:t>
            </a:r>
          </a:p>
          <a:p>
            <a:r>
              <a:rPr lang="pt-BR" dirty="0" smtClean="0"/>
              <a:t>A salvação plena está por vir.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0791173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209800" y="285730"/>
            <a:ext cx="7772400" cy="928693"/>
          </a:xfrm>
        </p:spPr>
        <p:txBody>
          <a:bodyPr/>
          <a:lstStyle/>
          <a:p>
            <a:r>
              <a:rPr lang="pt-BR" dirty="0" smtClean="0"/>
              <a:t>História da salvação</a:t>
            </a:r>
            <a:endParaRPr lang="pt-BR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09720" y="1214422"/>
            <a:ext cx="8572560" cy="5214974"/>
          </a:xfrm>
        </p:spPr>
        <p:txBody>
          <a:bodyPr>
            <a:normAutofit/>
          </a:bodyPr>
          <a:lstStyle/>
          <a:p>
            <a:pPr algn="just"/>
            <a:r>
              <a:rPr lang="pt-BR" dirty="0" smtClean="0"/>
              <a:t>Clareando conceitos: não há duas histórias, uma da salvação e outra da perdição.</a:t>
            </a:r>
          </a:p>
          <a:p>
            <a:pPr algn="just"/>
            <a:r>
              <a:rPr lang="pt-BR" dirty="0" smtClean="0"/>
              <a:t>A salvação, se existe, só acontece dentro da história.</a:t>
            </a:r>
          </a:p>
          <a:p>
            <a:pPr algn="just"/>
            <a:r>
              <a:rPr lang="pt-BR" dirty="0" smtClean="0"/>
              <a:t>Conceito anterior: salvação  é “sair ao largo”, estar seguro em relação a um estado de opressão. Síntese no canto de Zacarias.</a:t>
            </a:r>
          </a:p>
          <a:p>
            <a:pPr algn="just"/>
            <a:r>
              <a:rPr lang="pt-BR" dirty="0" smtClean="0"/>
              <a:t>O Reino é dos pobres. </a:t>
            </a:r>
            <a:r>
              <a:rPr lang="pt-BR" dirty="0" err="1" smtClean="0"/>
              <a:t>Lc</a:t>
            </a:r>
            <a:r>
              <a:rPr lang="pt-BR" dirty="0" smtClean="0"/>
              <a:t> 6,20</a:t>
            </a:r>
          </a:p>
          <a:p>
            <a:pPr algn="just"/>
            <a:r>
              <a:rPr lang="pt-BR" dirty="0" smtClean="0"/>
              <a:t>A Justiça produz partilha e fraternidade. </a:t>
            </a:r>
            <a:r>
              <a:rPr lang="pt-BR" dirty="0" err="1" smtClean="0"/>
              <a:t>Lc</a:t>
            </a:r>
            <a:r>
              <a:rPr lang="pt-BR" dirty="0" smtClean="0"/>
              <a:t> 6,35</a:t>
            </a:r>
          </a:p>
          <a:p>
            <a:pPr algn="just"/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14542231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Salvação?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Há uma salvação definitiva</a:t>
            </a:r>
          </a:p>
          <a:p>
            <a:r>
              <a:rPr lang="pt-BR" dirty="0" smtClean="0"/>
              <a:t>Há salvação no hoje da história</a:t>
            </a:r>
          </a:p>
          <a:p>
            <a:r>
              <a:rPr lang="pt-BR" dirty="0" smtClean="0"/>
              <a:t>Podem ser curas, realização de anseios profundos, novo sentido </a:t>
            </a:r>
            <a:r>
              <a:rPr lang="pt-BR" smtClean="0"/>
              <a:t>de vida.</a:t>
            </a:r>
            <a:endParaRPr lang="pt-BR" dirty="0" smtClean="0"/>
          </a:p>
          <a:p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95825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928670"/>
          </a:xfrm>
        </p:spPr>
        <p:txBody>
          <a:bodyPr/>
          <a:lstStyle/>
          <a:p>
            <a:r>
              <a:rPr lang="pt-BR" dirty="0" smtClean="0"/>
              <a:t>Hoje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809720" y="1142984"/>
            <a:ext cx="8572560" cy="5429288"/>
          </a:xfrm>
        </p:spPr>
        <p:txBody>
          <a:bodyPr>
            <a:normAutofit/>
          </a:bodyPr>
          <a:lstStyle/>
          <a:p>
            <a:r>
              <a:rPr lang="pt-BR" dirty="0" smtClean="0"/>
              <a:t>Nasceu-vos hoje um salvador, que é o Cristo-Senhor. </a:t>
            </a:r>
            <a:r>
              <a:rPr lang="pt-BR" dirty="0" err="1" smtClean="0"/>
              <a:t>Lc</a:t>
            </a:r>
            <a:r>
              <a:rPr lang="pt-BR" dirty="0" smtClean="0"/>
              <a:t> 2,11</a:t>
            </a:r>
          </a:p>
          <a:p>
            <a:r>
              <a:rPr lang="pt-BR" dirty="0" smtClean="0"/>
              <a:t>Hoje se cumpriu aos vossos ouvidos essa passagem da Escritura. </a:t>
            </a:r>
            <a:r>
              <a:rPr lang="pt-BR" dirty="0" err="1" smtClean="0"/>
              <a:t>Lc</a:t>
            </a:r>
            <a:r>
              <a:rPr lang="pt-BR" dirty="0" smtClean="0"/>
              <a:t> 4,21</a:t>
            </a:r>
          </a:p>
          <a:p>
            <a:r>
              <a:rPr lang="pt-BR" dirty="0" smtClean="0"/>
              <a:t>Hoje a salvação entrou nesta casa. </a:t>
            </a:r>
            <a:r>
              <a:rPr lang="pt-BR" dirty="0" err="1" smtClean="0"/>
              <a:t>Lc</a:t>
            </a:r>
            <a:r>
              <a:rPr lang="pt-BR" dirty="0" smtClean="0"/>
              <a:t> 19,9</a:t>
            </a:r>
          </a:p>
          <a:p>
            <a:r>
              <a:rPr lang="pt-BR" dirty="0" smtClean="0"/>
              <a:t>Hoje estarás comigo  no Paraíso. </a:t>
            </a:r>
            <a:r>
              <a:rPr lang="pt-BR" dirty="0" err="1" smtClean="0"/>
              <a:t>Lc</a:t>
            </a:r>
            <a:r>
              <a:rPr lang="pt-BR" dirty="0" smtClean="0"/>
              <a:t> 23,43</a:t>
            </a:r>
          </a:p>
          <a:p>
            <a:pPr>
              <a:buNone/>
            </a:pPr>
            <a:endParaRPr lang="pt-BR" dirty="0" smtClean="0"/>
          </a:p>
          <a:p>
            <a:r>
              <a:rPr lang="pt-BR" dirty="0" smtClean="0"/>
              <a:t>O galo não cantará hoje sem que por três vezes tenhas negado conhecer-me. </a:t>
            </a:r>
            <a:r>
              <a:rPr lang="pt-BR" dirty="0" err="1" smtClean="0"/>
              <a:t>Lc</a:t>
            </a:r>
            <a:r>
              <a:rPr lang="pt-BR" dirty="0" smtClean="0"/>
              <a:t> 22,34.61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69101903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“meu”hoje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Para experimentar o meu hoje de salvação:</a:t>
            </a:r>
          </a:p>
          <a:p>
            <a:r>
              <a:rPr lang="pt-BR" dirty="0" smtClean="0"/>
              <a:t>Estar ancorado em Jesus Cristo.</a:t>
            </a:r>
          </a:p>
          <a:p>
            <a:r>
              <a:rPr lang="pt-BR" dirty="0" smtClean="0"/>
              <a:t>Deixar me guiar pelo Espírito Santo que está em mim e eu nele.</a:t>
            </a:r>
          </a:p>
          <a:p>
            <a:r>
              <a:rPr lang="pt-BR" dirty="0" smtClean="0"/>
              <a:t>Ficar atento aos gestos de Deus na minha história hoje.</a:t>
            </a:r>
          </a:p>
          <a:p>
            <a:r>
              <a:rPr lang="pt-BR" dirty="0" smtClean="0"/>
              <a:t>Abrir espaço para que todos tenham acesso à salvação.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77948588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    H O J E    da salvação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O </a:t>
            </a:r>
            <a:r>
              <a:rPr lang="pt-BR" dirty="0" err="1" smtClean="0"/>
              <a:t>Kairós</a:t>
            </a:r>
            <a:r>
              <a:rPr lang="pt-BR" dirty="0" smtClean="0"/>
              <a:t> do tempo presente.</a:t>
            </a:r>
          </a:p>
          <a:p>
            <a:r>
              <a:rPr lang="pt-BR" dirty="0" smtClean="0"/>
              <a:t>O Espírito dentro da história </a:t>
            </a:r>
          </a:p>
          <a:p>
            <a:r>
              <a:rPr lang="pt-BR" dirty="0" smtClean="0"/>
              <a:t>A morte e a repressão opressora não tem mais a última palavra.</a:t>
            </a:r>
          </a:p>
          <a:p>
            <a:r>
              <a:rPr lang="pt-BR" dirty="0" smtClean="0"/>
              <a:t>No seguimento de Jesus vai acontecer um novo êxodo ( 9, 31).</a:t>
            </a:r>
          </a:p>
          <a:p>
            <a:r>
              <a:rPr lang="pt-BR" dirty="0" smtClean="0"/>
              <a:t>A comunidade dos discípulos é testemunha e garantia histórica e visível da nova esperança.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268967384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81200" y="0"/>
            <a:ext cx="8229600" cy="857232"/>
          </a:xfrm>
        </p:spPr>
        <p:txBody>
          <a:bodyPr/>
          <a:lstStyle/>
          <a:p>
            <a:r>
              <a:rPr lang="pt-BR" dirty="0" smtClean="0"/>
              <a:t>vocabulário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0" y="1071546"/>
            <a:ext cx="9144000" cy="5500726"/>
          </a:xfrm>
        </p:spPr>
        <p:txBody>
          <a:bodyPr>
            <a:normAutofit/>
          </a:bodyPr>
          <a:lstStyle/>
          <a:p>
            <a:r>
              <a:rPr lang="pt-BR" dirty="0" smtClean="0"/>
              <a:t>Era o ano ...  3,1: “Luca, </a:t>
            </a:r>
            <a:r>
              <a:rPr lang="pt-BR" dirty="0" err="1" smtClean="0"/>
              <a:t>inoltre</a:t>
            </a:r>
            <a:r>
              <a:rPr lang="pt-BR" dirty="0" smtClean="0"/>
              <a:t>, ama </a:t>
            </a:r>
            <a:r>
              <a:rPr lang="pt-BR" dirty="0" err="1" smtClean="0"/>
              <a:t>collegare</a:t>
            </a:r>
            <a:r>
              <a:rPr lang="pt-BR" dirty="0" smtClean="0"/>
              <a:t> </a:t>
            </a:r>
            <a:r>
              <a:rPr lang="pt-BR" dirty="0" err="1" smtClean="0"/>
              <a:t>la</a:t>
            </a:r>
            <a:r>
              <a:rPr lang="pt-BR" dirty="0" smtClean="0"/>
              <a:t> </a:t>
            </a:r>
            <a:r>
              <a:rPr lang="pt-BR" dirty="0" err="1" smtClean="0"/>
              <a:t>vicenda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</a:t>
            </a:r>
            <a:r>
              <a:rPr lang="pt-BR" dirty="0" err="1" smtClean="0"/>
              <a:t>sta</a:t>
            </a:r>
            <a:r>
              <a:rPr lang="pt-BR" dirty="0" smtClean="0"/>
              <a:t> narrando </a:t>
            </a:r>
            <a:r>
              <a:rPr lang="pt-BR" dirty="0" err="1" smtClean="0"/>
              <a:t>con</a:t>
            </a:r>
            <a:r>
              <a:rPr lang="pt-BR" dirty="0" smtClean="0"/>
              <a:t> </a:t>
            </a:r>
            <a:r>
              <a:rPr lang="pt-BR" dirty="0" err="1" smtClean="0"/>
              <a:t>il</a:t>
            </a:r>
            <a:r>
              <a:rPr lang="pt-BR" dirty="0" smtClean="0"/>
              <a:t> quadro </a:t>
            </a:r>
            <a:r>
              <a:rPr lang="pt-BR" dirty="0" err="1" smtClean="0"/>
              <a:t>più</a:t>
            </a:r>
            <a:r>
              <a:rPr lang="pt-BR" dirty="0" smtClean="0"/>
              <a:t> </a:t>
            </a:r>
            <a:r>
              <a:rPr lang="pt-BR" dirty="0" err="1" smtClean="0"/>
              <a:t>generale</a:t>
            </a:r>
            <a:r>
              <a:rPr lang="pt-BR" dirty="0" smtClean="0"/>
              <a:t> </a:t>
            </a:r>
            <a:r>
              <a:rPr lang="pt-BR" dirty="0" err="1" smtClean="0"/>
              <a:t>della</a:t>
            </a:r>
            <a:r>
              <a:rPr lang="pt-BR" dirty="0" smtClean="0"/>
              <a:t> </a:t>
            </a:r>
            <a:r>
              <a:rPr lang="pt-BR" dirty="0" err="1" smtClean="0"/>
              <a:t>storia</a:t>
            </a:r>
            <a:r>
              <a:rPr lang="pt-BR" dirty="0" smtClean="0"/>
              <a:t> </a:t>
            </a:r>
            <a:r>
              <a:rPr lang="pt-BR" dirty="0" err="1" smtClean="0"/>
              <a:t>universale</a:t>
            </a:r>
            <a:r>
              <a:rPr lang="pt-BR" dirty="0" smtClean="0"/>
              <a:t> (também Atos 2,9</a:t>
            </a:r>
            <a:r>
              <a:rPr lang="pt-BR" dirty="0" err="1" smtClean="0"/>
              <a:t>ss</a:t>
            </a:r>
            <a:r>
              <a:rPr lang="pt-BR" dirty="0" smtClean="0"/>
              <a:t>)</a:t>
            </a:r>
          </a:p>
          <a:p>
            <a:r>
              <a:rPr lang="pt-BR" dirty="0" smtClean="0"/>
              <a:t>9,51: quando estava se completando o tempo de sua ascensão.</a:t>
            </a:r>
          </a:p>
          <a:p>
            <a:r>
              <a:rPr lang="pt-BR" dirty="0" smtClean="0"/>
              <a:t>É necessário: 13,33;17,25;19,5;21,9;24,26.</a:t>
            </a:r>
          </a:p>
          <a:p>
            <a:r>
              <a:rPr lang="pt-BR" dirty="0" smtClean="0"/>
              <a:t>“</a:t>
            </a:r>
            <a:r>
              <a:rPr lang="pt-BR" dirty="0" err="1" smtClean="0"/>
              <a:t>con</a:t>
            </a:r>
            <a:r>
              <a:rPr lang="pt-BR" dirty="0" smtClean="0"/>
              <a:t> essa </a:t>
            </a:r>
            <a:r>
              <a:rPr lang="pt-BR" dirty="0" err="1" smtClean="0"/>
              <a:t>vuole</a:t>
            </a:r>
            <a:r>
              <a:rPr lang="pt-BR" dirty="0" smtClean="0"/>
              <a:t> </a:t>
            </a:r>
            <a:r>
              <a:rPr lang="pt-BR" dirty="0" err="1" smtClean="0"/>
              <a:t>indicare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i </a:t>
            </a:r>
            <a:r>
              <a:rPr lang="pt-BR" dirty="0" err="1" smtClean="0"/>
              <a:t>momenti</a:t>
            </a:r>
            <a:r>
              <a:rPr lang="pt-BR" dirty="0" smtClean="0"/>
              <a:t> </a:t>
            </a:r>
            <a:r>
              <a:rPr lang="pt-BR" dirty="0" err="1" smtClean="0"/>
              <a:t>nevralgici</a:t>
            </a:r>
            <a:r>
              <a:rPr lang="pt-BR" dirty="0" smtClean="0"/>
              <a:t> </a:t>
            </a:r>
            <a:r>
              <a:rPr lang="pt-BR" dirty="0" err="1" smtClean="0"/>
              <a:t>della</a:t>
            </a:r>
            <a:r>
              <a:rPr lang="pt-BR" dirty="0" smtClean="0"/>
              <a:t> </a:t>
            </a:r>
            <a:r>
              <a:rPr lang="pt-BR" dirty="0" err="1" smtClean="0"/>
              <a:t>storia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esta per </a:t>
            </a:r>
            <a:r>
              <a:rPr lang="pt-BR" dirty="0" err="1" smtClean="0"/>
              <a:t>narrare</a:t>
            </a:r>
            <a:r>
              <a:rPr lang="pt-BR" dirty="0" smtClean="0"/>
              <a:t> </a:t>
            </a:r>
            <a:r>
              <a:rPr lang="pt-BR" dirty="0" err="1" smtClean="0"/>
              <a:t>accadono</a:t>
            </a:r>
            <a:r>
              <a:rPr lang="pt-BR" dirty="0" smtClean="0"/>
              <a:t> per um </a:t>
            </a:r>
            <a:r>
              <a:rPr lang="pt-BR" dirty="0" err="1" smtClean="0"/>
              <a:t>disegno</a:t>
            </a:r>
            <a:r>
              <a:rPr lang="pt-BR" dirty="0" smtClean="0"/>
              <a:t> </a:t>
            </a:r>
            <a:r>
              <a:rPr lang="pt-BR" dirty="0" err="1" smtClean="0"/>
              <a:t>superiore</a:t>
            </a:r>
            <a:r>
              <a:rPr lang="pt-BR" dirty="0" smtClean="0"/>
              <a:t>, </a:t>
            </a:r>
            <a:r>
              <a:rPr lang="pt-BR" dirty="0" err="1" smtClean="0"/>
              <a:t>secondo</a:t>
            </a:r>
            <a:r>
              <a:rPr lang="pt-BR" dirty="0" smtClean="0"/>
              <a:t> um piano </a:t>
            </a:r>
            <a:r>
              <a:rPr lang="pt-BR" dirty="0" err="1" smtClean="0"/>
              <a:t>salvifico</a:t>
            </a:r>
            <a:r>
              <a:rPr lang="pt-BR" dirty="0" smtClean="0"/>
              <a:t> </a:t>
            </a:r>
            <a:r>
              <a:rPr lang="pt-BR" dirty="0" err="1" smtClean="0"/>
              <a:t>che</a:t>
            </a:r>
            <a:r>
              <a:rPr lang="pt-BR" dirty="0" smtClean="0"/>
              <a:t> </a:t>
            </a:r>
            <a:r>
              <a:rPr lang="pt-BR" dirty="0" err="1" smtClean="0"/>
              <a:t>sta</a:t>
            </a:r>
            <a:r>
              <a:rPr lang="pt-BR" dirty="0" smtClean="0"/>
              <a:t> </a:t>
            </a:r>
            <a:r>
              <a:rPr lang="pt-BR" dirty="0" err="1" smtClean="0"/>
              <a:t>ancorato</a:t>
            </a:r>
            <a:r>
              <a:rPr lang="pt-BR" dirty="0" smtClean="0"/>
              <a:t> </a:t>
            </a:r>
            <a:r>
              <a:rPr lang="pt-BR" dirty="0" err="1" smtClean="0"/>
              <a:t>al</a:t>
            </a:r>
            <a:r>
              <a:rPr lang="pt-BR" dirty="0" smtClean="0"/>
              <a:t> </a:t>
            </a:r>
            <a:r>
              <a:rPr lang="pt-BR" dirty="0" err="1" smtClean="0"/>
              <a:t>progetto</a:t>
            </a:r>
            <a:r>
              <a:rPr lang="pt-BR" dirty="0" smtClean="0"/>
              <a:t> di Dio </a:t>
            </a:r>
            <a:r>
              <a:rPr lang="pt-BR" dirty="0" err="1" smtClean="0"/>
              <a:t>sull’umanità</a:t>
            </a:r>
            <a:r>
              <a:rPr lang="pt-BR" dirty="0" smtClean="0"/>
              <a:t>”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73787374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vocabulário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pt-BR" dirty="0" smtClean="0"/>
              <a:t>Por um certo tempo: 4,13. O </a:t>
            </a:r>
            <a:r>
              <a:rPr lang="pt-BR" dirty="0" err="1" smtClean="0"/>
              <a:t>Kairós</a:t>
            </a:r>
            <a:r>
              <a:rPr lang="pt-BR" dirty="0" smtClean="0"/>
              <a:t>.</a:t>
            </a:r>
          </a:p>
          <a:p>
            <a:r>
              <a:rPr lang="pt-BR" dirty="0" smtClean="0"/>
              <a:t>Reconhecer os sinais do tempo </a:t>
            </a:r>
          </a:p>
          <a:p>
            <a:r>
              <a:rPr lang="pt-BR" dirty="0" smtClean="0"/>
              <a:t>Salvação (</a:t>
            </a:r>
            <a:r>
              <a:rPr lang="pt-BR" dirty="0" err="1" smtClean="0"/>
              <a:t>soteria</a:t>
            </a:r>
            <a:r>
              <a:rPr lang="pt-BR" dirty="0" smtClean="0"/>
              <a:t>) não ocorre em </a:t>
            </a:r>
            <a:r>
              <a:rPr lang="pt-BR" dirty="0" err="1" smtClean="0"/>
              <a:t>Mt</a:t>
            </a:r>
            <a:r>
              <a:rPr lang="pt-BR" dirty="0" smtClean="0"/>
              <a:t> e Mc, uma só vez em </a:t>
            </a:r>
            <a:r>
              <a:rPr lang="pt-BR" dirty="0" err="1" smtClean="0"/>
              <a:t>Jo</a:t>
            </a:r>
            <a:r>
              <a:rPr lang="pt-BR" dirty="0" smtClean="0"/>
              <a:t> e quatro vezes em Lucas.</a:t>
            </a:r>
          </a:p>
          <a:p>
            <a:r>
              <a:rPr lang="pt-BR" dirty="0" err="1" smtClean="0"/>
              <a:t>Soter</a:t>
            </a:r>
            <a:r>
              <a:rPr lang="pt-BR" dirty="0" smtClean="0"/>
              <a:t> (salvador)  em </a:t>
            </a:r>
            <a:r>
              <a:rPr lang="pt-BR" dirty="0" err="1" smtClean="0"/>
              <a:t>Jo</a:t>
            </a:r>
            <a:r>
              <a:rPr lang="pt-BR" dirty="0" smtClean="0"/>
              <a:t> uma vez e </a:t>
            </a:r>
            <a:r>
              <a:rPr lang="pt-BR" dirty="0" err="1" smtClean="0"/>
              <a:t>Lc</a:t>
            </a:r>
            <a:r>
              <a:rPr lang="pt-BR" dirty="0" smtClean="0"/>
              <a:t> duas vezes.</a:t>
            </a:r>
          </a:p>
          <a:p>
            <a:r>
              <a:rPr lang="pt-BR" dirty="0" smtClean="0"/>
              <a:t>Salvar (</a:t>
            </a:r>
            <a:r>
              <a:rPr lang="pt-BR" dirty="0" err="1" smtClean="0"/>
              <a:t>sozein</a:t>
            </a:r>
            <a:r>
              <a:rPr lang="pt-BR" dirty="0" smtClean="0"/>
              <a:t>) só ocorre em </a:t>
            </a:r>
            <a:r>
              <a:rPr lang="pt-BR" dirty="0" err="1" smtClean="0"/>
              <a:t>Lc</a:t>
            </a:r>
            <a:r>
              <a:rPr lang="pt-BR" dirty="0" smtClean="0"/>
              <a:t>. </a:t>
            </a:r>
          </a:p>
          <a:p>
            <a:r>
              <a:rPr lang="pt-BR" dirty="0" smtClean="0"/>
              <a:t>Libertação e libertar tem a mesma história.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18477984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As etapas da história</a:t>
            </a:r>
            <a:endParaRPr lang="pt-BR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pt-BR" dirty="0" err="1" smtClean="0"/>
              <a:t>Lc</a:t>
            </a:r>
            <a:r>
              <a:rPr lang="pt-BR" dirty="0" smtClean="0"/>
              <a:t> 16,16: “A Lei e os Profetas até João” ! Daí em diante, é anunciada a Boa Nova do Reino de Deus</a:t>
            </a:r>
          </a:p>
          <a:p>
            <a:r>
              <a:rPr lang="pt-BR" dirty="0" smtClean="0"/>
              <a:t>Primeira etapa: promessa</a:t>
            </a:r>
          </a:p>
          <a:p>
            <a:r>
              <a:rPr lang="pt-BR" dirty="0" smtClean="0"/>
              <a:t>A etapa central: cumprimento das promessas e novas promessas: 1,47.69.77;3,6;19,9.</a:t>
            </a:r>
          </a:p>
          <a:p>
            <a:r>
              <a:rPr lang="pt-BR" dirty="0" smtClean="0"/>
              <a:t>Última etapa: tempo da Igreja: cumprimento das promessas de Jesus.</a:t>
            </a:r>
            <a:endParaRPr lang="pt-BR" dirty="0"/>
          </a:p>
        </p:txBody>
      </p:sp>
    </p:spTree>
    <p:extLst>
      <p:ext uri="{BB962C8B-B14F-4D97-AF65-F5344CB8AC3E}">
        <p14:creationId xmlns:p14="http://schemas.microsoft.com/office/powerpoint/2010/main" val="833686412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721</Words>
  <Application>Microsoft Office PowerPoint</Application>
  <PresentationFormat>Widescreen</PresentationFormat>
  <Paragraphs>62</Paragraphs>
  <Slides>12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12</vt:i4>
      </vt:variant>
    </vt:vector>
  </HeadingPairs>
  <TitlesOfParts>
    <vt:vector size="16" baseType="lpstr">
      <vt:lpstr>Arial</vt:lpstr>
      <vt:lpstr>Calibri</vt:lpstr>
      <vt:lpstr>Calibri Light</vt:lpstr>
      <vt:lpstr>Tema do Office</vt:lpstr>
      <vt:lpstr>Os pobres constroem a nova história</vt:lpstr>
      <vt:lpstr>História da salvação</vt:lpstr>
      <vt:lpstr>Salvação?</vt:lpstr>
      <vt:lpstr>Hoje</vt:lpstr>
      <vt:lpstr>O “meu”hoje</vt:lpstr>
      <vt:lpstr>O    H O J E    da salvação</vt:lpstr>
      <vt:lpstr>vocabulário</vt:lpstr>
      <vt:lpstr>vocabulário</vt:lpstr>
      <vt:lpstr>As etapas da história</vt:lpstr>
      <vt:lpstr>História da salvação </vt:lpstr>
      <vt:lpstr>Carlo Ghidelli - Luca</vt:lpstr>
      <vt:lpstr>A minha história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Os pobres constroem a nova história</dc:title>
  <dc:creator>marines fraga</dc:creator>
  <cp:lastModifiedBy>marines fraga</cp:lastModifiedBy>
  <cp:revision>1</cp:revision>
  <dcterms:created xsi:type="dcterms:W3CDTF">2014-08-11T18:51:35Z</dcterms:created>
  <dcterms:modified xsi:type="dcterms:W3CDTF">2014-08-11T18:51:42Z</dcterms:modified>
</cp:coreProperties>
</file>